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73" r:id="rId25"/>
    <p:sldId id="274" r:id="rId26"/>
    <p:sldId id="28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04CA-13A0-477D-A803-3336E56B0BE3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15154-08BF-4799-9D85-E0962E87D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3088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60000">
              <a:srgbClr val="C4D6EB">
                <a:alpha val="38000"/>
              </a:srgbClr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9885-722C-4412-85E5-6A87F13BB81C}" type="datetimeFigureOut">
              <a:rPr lang="pl-PL" smtClean="0"/>
              <a:pPr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8289-2737-47CC-B095-DC8D4EC44A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3088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Bezpieczne i zdrowe ferie zimowe</a:t>
            </a:r>
            <a:endParaRPr lang="pl-PL" dirty="0"/>
          </a:p>
        </p:txBody>
      </p:sp>
      <p:pic>
        <p:nvPicPr>
          <p:cNvPr id="2662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019300" cy="2019301"/>
          </a:xfrm>
          <a:prstGeom prst="rect">
            <a:avLst/>
          </a:prstGeom>
          <a:noFill/>
        </p:spPr>
      </p:pic>
      <p:pic>
        <p:nvPicPr>
          <p:cNvPr id="26628" name="Picture 4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1519234" cy="1519235"/>
          </a:xfrm>
          <a:prstGeom prst="rect">
            <a:avLst/>
          </a:prstGeom>
          <a:noFill/>
        </p:spPr>
      </p:pic>
      <p:pic>
        <p:nvPicPr>
          <p:cNvPr id="26630" name="Picture 6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00636"/>
            <a:ext cx="1662110" cy="1662111"/>
          </a:xfrm>
          <a:prstGeom prst="rect">
            <a:avLst/>
          </a:prstGeom>
          <a:noFill/>
        </p:spPr>
      </p:pic>
      <p:pic>
        <p:nvPicPr>
          <p:cNvPr id="26634" name="Picture 10" descr="Znalezione obrazy dla zapytania płatki śniegu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6974"/>
            <a:ext cx="4152900" cy="4391026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3108" y="5357826"/>
            <a:ext cx="6400800" cy="971560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>Zespół Szkół Nr 4 im. Janusza Korczaka w Lublinie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Lublin 2017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785794"/>
            <a:ext cx="2571768" cy="257176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9710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Unikaj </a:t>
            </a:r>
            <a:r>
              <a:rPr lang="pl-PL" sz="4000" dirty="0"/>
              <a:t>rozmów z obcymi ludźmi. Nie przyjmuj od nich prezentów, nie oddalaj </a:t>
            </a:r>
            <a:r>
              <a:rPr lang="pl-PL" sz="4000" dirty="0" smtClean="0"/>
              <a:t>się z nieznajomym.</a:t>
            </a:r>
            <a:endParaRPr lang="pl-PL" sz="4000" dirty="0"/>
          </a:p>
        </p:txBody>
      </p:sp>
      <p:pic>
        <p:nvPicPr>
          <p:cNvPr id="8199" name="Picture 7" descr="Znalezione obrazy dla zapytania dawanie prezen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4419600" cy="3267075"/>
          </a:xfrm>
          <a:prstGeom prst="rect">
            <a:avLst/>
          </a:prstGeom>
          <a:noFill/>
        </p:spPr>
      </p:pic>
      <p:pic>
        <p:nvPicPr>
          <p:cNvPr id="8201" name="Picture 9" descr="Znalezione obrazy dla zapytania rozmo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571744"/>
            <a:ext cx="3357571" cy="335757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500042"/>
            <a:ext cx="2019300" cy="201930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1376358" cy="1376359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143512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 kulig z pochodni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620000" cy="3295651"/>
          </a:xfrm>
          <a:prstGeom prst="rect">
            <a:avLst/>
          </a:prstGeom>
          <a:noFill/>
        </p:spPr>
      </p:pic>
      <p:pic>
        <p:nvPicPr>
          <p:cNvPr id="4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71546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4357694"/>
            <a:ext cx="2019300" cy="201930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9650" y="0"/>
            <a:ext cx="2019300" cy="2019301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929198"/>
            <a:ext cx="1447796" cy="1447797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500702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4286256"/>
            <a:ext cx="3090869" cy="309087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Kulig </a:t>
            </a:r>
            <a:r>
              <a:rPr lang="pl-PL" dirty="0"/>
              <a:t>może być zorganizowany tylko poza obszarem dróg publicznych.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kul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757324" cy="2500330"/>
          </a:xfrm>
          <a:prstGeom prst="rect">
            <a:avLst/>
          </a:prstGeom>
          <a:noFill/>
        </p:spPr>
      </p:pic>
      <p:pic>
        <p:nvPicPr>
          <p:cNvPr id="6148" name="Picture 4" descr="Znalezione obrazy dla zapytania kul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4486130" cy="2986080"/>
          </a:xfrm>
          <a:prstGeom prst="rect">
            <a:avLst/>
          </a:prstGeom>
          <a:noFill/>
        </p:spPr>
      </p:pic>
      <p:pic>
        <p:nvPicPr>
          <p:cNvPr id="6150" name="Picture 6" descr="Znalezione obrazy dla zapytania kciuk w dół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643182"/>
            <a:ext cx="3214710" cy="321471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-500090"/>
            <a:ext cx="2019300" cy="2019301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7941">
            <a:off x="6572264" y="1519242"/>
            <a:ext cx="2571736" cy="2571737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16"/>
            <a:ext cx="1233514" cy="1233515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428652"/>
            <a:ext cx="2019300" cy="2019301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572140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pl-PL" dirty="0"/>
              <a:t>Zaczepianie sanek do pojazdów mechanicznych (samochód, motocykl) jest niebezpieczne!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zimowe ubr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219450" cy="3219451"/>
          </a:xfrm>
          <a:prstGeom prst="rect">
            <a:avLst/>
          </a:prstGeom>
          <a:noFill/>
        </p:spPr>
      </p:pic>
      <p:pic>
        <p:nvPicPr>
          <p:cNvPr id="5126" name="Picture 6" descr="Znalezione obrazy dla zapytania ubranie zim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4905375" cy="329565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350" y="0"/>
            <a:ext cx="2019300" cy="201930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5929330"/>
            <a:ext cx="1438310" cy="1438311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857760"/>
            <a:ext cx="1233482" cy="1233483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429264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4700" y="4286256"/>
            <a:ext cx="2876588" cy="2876589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14488"/>
            <a:ext cx="2019300" cy="2019301"/>
          </a:xfrm>
          <a:prstGeom prst="rect">
            <a:avLst/>
          </a:prstGeom>
          <a:noFill/>
        </p:spPr>
      </p:pic>
      <p:pic>
        <p:nvPicPr>
          <p:cNvPr id="11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92" y="-857280"/>
            <a:ext cx="3357584" cy="335758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Ubieramy </a:t>
            </a:r>
            <a:r>
              <a:rPr lang="pl-PL" dirty="0"/>
              <a:t>się stosownie do temperatury panującej na dworze.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zima przejście dla pieszy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37276"/>
            <a:ext cx="7929618" cy="3630177"/>
          </a:xfrm>
          <a:prstGeom prst="rect">
            <a:avLst/>
          </a:prstGeom>
          <a:noFill/>
        </p:spPr>
      </p:pic>
      <p:pic>
        <p:nvPicPr>
          <p:cNvPr id="4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857232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215082"/>
            <a:ext cx="947730" cy="947730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429264"/>
            <a:ext cx="1090606" cy="1090607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214950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928802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pl-PL" dirty="0"/>
              <a:t>W zimowe dni widoczność na drodze jest </a:t>
            </a:r>
            <a:r>
              <a:rPr lang="pl-PL" dirty="0" smtClean="0"/>
              <a:t>ograniczona. </a:t>
            </a:r>
            <a:r>
              <a:rPr lang="pl-PL" dirty="0"/>
              <a:t>Na jezdnię wchodź uważnie i spokojnie, rozejrzyj się.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Używaj elementów odblaskowych na odzieży zewnętrznej.</a:t>
            </a:r>
          </a:p>
        </p:txBody>
      </p:sp>
      <p:pic>
        <p:nvPicPr>
          <p:cNvPr id="5122" name="Picture 2" descr="Znalezione obrazy dla zapytania odbla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355125" cy="4572032"/>
          </a:xfrm>
          <a:prstGeom prst="rect">
            <a:avLst/>
          </a:prstGeom>
          <a:noFill/>
        </p:spPr>
      </p:pic>
      <p:pic>
        <p:nvPicPr>
          <p:cNvPr id="4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57166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1376358" cy="1376359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929198"/>
            <a:ext cx="3090869" cy="3090871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9650" y="357166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pl-PL" sz="3200" dirty="0"/>
              <a:t>Dbaj o zdrowie i higienę. Pamiętaj o zasadach zdrowego stylu życia i odżywiana oraz</a:t>
            </a:r>
            <a:br>
              <a:rPr lang="pl-PL" sz="3200" dirty="0"/>
            </a:br>
            <a:r>
              <a:rPr lang="pl-PL" sz="3200" dirty="0"/>
              <a:t>o zachowaniu podstawowych zasad higieny, które pomogą uchronić cię przed</a:t>
            </a:r>
            <a:br>
              <a:rPr lang="pl-PL" sz="3200" dirty="0"/>
            </a:br>
            <a:r>
              <a:rPr lang="pl-PL" sz="3200" dirty="0"/>
              <a:t>zachorowaniem na grypę i infekcję grypopodobne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4102" name="Picture 6" descr="Znalezione obrazy dla zapytania jedzenie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6429420" cy="2647970"/>
          </a:xfrm>
          <a:prstGeom prst="rect">
            <a:avLst/>
          </a:prstGeom>
          <a:noFill/>
        </p:spPr>
      </p:pic>
      <p:pic>
        <p:nvPicPr>
          <p:cNvPr id="4100" name="Picture 4" descr="Znalezione obrazy dla zapytania jedzenie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738" y="3214686"/>
            <a:ext cx="1832125" cy="1407072"/>
          </a:xfrm>
          <a:prstGeom prst="rect">
            <a:avLst/>
          </a:prstGeom>
          <a:noFill/>
        </p:spPr>
      </p:pic>
      <p:pic>
        <p:nvPicPr>
          <p:cNvPr id="4098" name="Picture 2" descr="Podobny obra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357694"/>
            <a:ext cx="2048971" cy="2314580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928802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5214950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571528"/>
            <a:ext cx="3571898" cy="35719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286124"/>
            <a:ext cx="5500726" cy="17145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TELEFONY ALARMOWE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00166" y="1714488"/>
            <a:ext cx="45372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 smtClean="0"/>
              <a:t>ZAPAMIĘTAJ</a:t>
            </a:r>
            <a:endParaRPr lang="pl-PL" sz="6600" b="1" dirty="0"/>
          </a:p>
        </p:txBody>
      </p:sp>
      <p:pic>
        <p:nvPicPr>
          <p:cNvPr id="3080" name="Picture 8" descr="Znalezione obrazy dla zapytania wykrzyknik gify ruc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85794"/>
            <a:ext cx="1205237" cy="2000264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72074"/>
            <a:ext cx="1447796" cy="1447797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429000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policj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6096000" cy="4095750"/>
          </a:xfrm>
          <a:prstGeom prst="rect">
            <a:avLst/>
          </a:prstGeom>
          <a:noFill/>
        </p:spPr>
      </p:pic>
      <p:pic>
        <p:nvPicPr>
          <p:cNvPr id="32774" name="Picture 6" descr="Znalezione obrazy dla zapytania policeman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1068343" cy="3600000"/>
          </a:xfrm>
          <a:prstGeom prst="rect">
            <a:avLst/>
          </a:prstGeom>
          <a:noFill/>
        </p:spPr>
      </p:pic>
      <p:pic>
        <p:nvPicPr>
          <p:cNvPr id="32776" name="Picture 8" descr="Znalezione obrazy dla zapytania 997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000636"/>
            <a:ext cx="3890971" cy="1357317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785794"/>
            <a:ext cx="2733680" cy="273368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89" y="-571528"/>
            <a:ext cx="2714643" cy="2714644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357826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POLICJA</a:t>
            </a:r>
            <a:endParaRPr lang="pl-PL" dirty="0"/>
          </a:p>
        </p:txBody>
      </p:sp>
      <p:pic>
        <p:nvPicPr>
          <p:cNvPr id="11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429000"/>
            <a:ext cx="1233482" cy="1233483"/>
          </a:xfrm>
          <a:prstGeom prst="rect">
            <a:avLst/>
          </a:prstGeom>
          <a:noFill/>
        </p:spPr>
      </p:pic>
      <p:pic>
        <p:nvPicPr>
          <p:cNvPr id="12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85728"/>
            <a:ext cx="662010" cy="662010"/>
          </a:xfrm>
          <a:prstGeom prst="rect">
            <a:avLst/>
          </a:prstGeom>
          <a:noFill/>
        </p:spPr>
      </p:pic>
      <p:pic>
        <p:nvPicPr>
          <p:cNvPr id="13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14412" y="-1009651"/>
            <a:ext cx="2019300" cy="20193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0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Znalezione obrazy dla zapytania 998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5929354" cy="39479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STRAŻ POŻARNA</a:t>
            </a:r>
            <a:endParaRPr lang="pl-PL" dirty="0"/>
          </a:p>
        </p:txBody>
      </p:sp>
      <p:pic>
        <p:nvPicPr>
          <p:cNvPr id="35842" name="Picture 2" descr="Znalezione obrazy dla zapytania 998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41984"/>
            <a:ext cx="4043334" cy="2296917"/>
          </a:xfrm>
          <a:prstGeom prst="rect">
            <a:avLst/>
          </a:prstGeom>
          <a:noFill/>
        </p:spPr>
      </p:pic>
      <p:pic>
        <p:nvPicPr>
          <p:cNvPr id="35848" name="Picture 8" descr="Znalezione obrazy dla zapytania 998 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00108"/>
            <a:ext cx="2562225" cy="3552825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1714488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0"/>
            <a:ext cx="1162044" cy="1162045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28670"/>
            <a:ext cx="2019300" cy="2019301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42974" y="4305292"/>
            <a:ext cx="3143272" cy="31432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0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nalezione obrazy dla zapytania zamarznięte jezioro"/>
          <p:cNvPicPr>
            <a:picLocks noChangeAspect="1" noChangeArrowheads="1"/>
          </p:cNvPicPr>
          <p:nvPr/>
        </p:nvPicPr>
        <p:blipFill>
          <a:blip r:embed="rId2"/>
          <a:srcRect t="34185" b="14018"/>
          <a:stretch>
            <a:fillRect/>
          </a:stretch>
        </p:blipFill>
        <p:spPr bwMode="auto">
          <a:xfrm>
            <a:off x="257175" y="2714620"/>
            <a:ext cx="8886825" cy="3571900"/>
          </a:xfrm>
          <a:prstGeom prst="rect">
            <a:avLst/>
          </a:prstGeom>
          <a:noFill/>
        </p:spPr>
      </p:pic>
      <p:pic>
        <p:nvPicPr>
          <p:cNvPr id="11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1071546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939916"/>
          </a:xfrm>
        </p:spPr>
        <p:txBody>
          <a:bodyPr>
            <a:noAutofit/>
          </a:bodyPr>
          <a:lstStyle/>
          <a:p>
            <a:r>
              <a:rPr lang="pl-PL" sz="4000" baseline="0" dirty="0" smtClean="0"/>
              <a:t>Omijaj zamarznięte jeziora, rzeki, stawy! Nigdy nie można być pewnym wytrzymałości tafli</a:t>
            </a:r>
            <a:br>
              <a:rPr lang="pl-PL" sz="4000" baseline="0" dirty="0" smtClean="0"/>
            </a:br>
            <a:r>
              <a:rPr lang="pl-PL" sz="4000" baseline="0" dirty="0" smtClean="0"/>
              <a:t>lodowej. </a:t>
            </a:r>
            <a:endParaRPr lang="pl-PL" sz="4000" dirty="0"/>
          </a:p>
        </p:txBody>
      </p:sp>
      <p:sp>
        <p:nvSpPr>
          <p:cNvPr id="15366" name="AutoShape 6" descr="Znalezione obrazy dla zapytania zamarznięta rz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214554"/>
            <a:ext cx="1233482" cy="1233483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3116"/>
            <a:ext cx="804854" cy="804854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6053146"/>
            <a:ext cx="804854" cy="804854"/>
          </a:xfrm>
          <a:prstGeom prst="rect">
            <a:avLst/>
          </a:prstGeom>
          <a:noFill/>
        </p:spPr>
      </p:pic>
      <p:pic>
        <p:nvPicPr>
          <p:cNvPr id="18436" name="Picture 4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357430"/>
            <a:ext cx="1809750" cy="1733551"/>
          </a:xfrm>
          <a:prstGeom prst="rect">
            <a:avLst/>
          </a:prstGeom>
          <a:noFill/>
        </p:spPr>
      </p:pic>
      <p:pic>
        <p:nvPicPr>
          <p:cNvPr id="18438" name="Picture 6" descr="http://www.gimnazjum.daleszyce.pl/archiwum/2013-2014/lodow/res/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572008"/>
            <a:ext cx="1314450" cy="13716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-1285908"/>
            <a:ext cx="3429022" cy="342902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POGOTOWIE RATUNKOWE</a:t>
            </a:r>
            <a:endParaRPr lang="pl-PL" dirty="0"/>
          </a:p>
        </p:txBody>
      </p:sp>
      <p:pic>
        <p:nvPicPr>
          <p:cNvPr id="34820" name="Picture 4" descr="Znalezione obrazy dla zapytania POGOTOWIE RATUNKOWE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4933950" cy="1809751"/>
          </a:xfrm>
          <a:prstGeom prst="rect">
            <a:avLst/>
          </a:prstGeom>
          <a:noFill/>
        </p:spPr>
      </p:pic>
      <p:pic>
        <p:nvPicPr>
          <p:cNvPr id="34822" name="Picture 6" descr="Znalezione obrazy dla zapytania POGOTOWIE RATUNKOW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14678" y="1714488"/>
            <a:ext cx="5270963" cy="2786082"/>
          </a:xfrm>
          <a:prstGeom prst="rect">
            <a:avLst/>
          </a:prstGeom>
          <a:noFill/>
        </p:spPr>
      </p:pic>
      <p:pic>
        <p:nvPicPr>
          <p:cNvPr id="34824" name="Picture 8" descr="Znalezione obrazy dla zapytania ratownik medyczn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6672" y="4857760"/>
            <a:ext cx="2391106" cy="1666878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-285776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2786058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1590672" cy="15906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0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Znalezione obrazy dla zapytania POGOTOWIE RATUNKOWE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643734" cy="5447864"/>
          </a:xfrm>
          <a:prstGeom prst="rect">
            <a:avLst/>
          </a:prstGeom>
          <a:noFill/>
        </p:spPr>
      </p:pic>
      <p:pic>
        <p:nvPicPr>
          <p:cNvPr id="33794" name="Picture 2" descr="Znalezione obrazy dla zapytania 998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3"/>
            <a:ext cx="4286248" cy="207170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28728" y="5857892"/>
            <a:ext cx="621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EUROPEJSKI NUMER ALARMOWY</a:t>
            </a:r>
            <a:endParaRPr lang="pl-PL" sz="3200" dirty="0"/>
          </a:p>
        </p:txBody>
      </p:sp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000504"/>
            <a:ext cx="1590672" cy="1590673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429264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14478" y="-642966"/>
            <a:ext cx="3143272" cy="314327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smtClean="0"/>
              <a:t>Z TELEFONU KOMÓRKOWEGO</a:t>
            </a:r>
            <a:endParaRPr lang="pl-PL" dirty="0"/>
          </a:p>
        </p:txBody>
      </p:sp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57166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89889" cy="5429264"/>
          </a:xfrm>
          <a:prstGeom prst="rect">
            <a:avLst/>
          </a:prstGeom>
          <a:noFill/>
        </p:spPr>
      </p:pic>
      <p:pic>
        <p:nvPicPr>
          <p:cNvPr id="4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-714404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1447820" cy="1447821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857280"/>
            <a:ext cx="3071834" cy="3071836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86322"/>
            <a:ext cx="1590672" cy="1590673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72008"/>
            <a:ext cx="2928958" cy="29289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Znalezione obrazy dla zapytania UDANYCH FERII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27" y="0"/>
            <a:ext cx="9221127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4876" y="2000240"/>
            <a:ext cx="4043362" cy="4500594"/>
          </a:xfrm>
        </p:spPr>
        <p:txBody>
          <a:bodyPr>
            <a:normAutofit/>
          </a:bodyPr>
          <a:lstStyle/>
          <a:p>
            <a:r>
              <a:rPr lang="pl-PL" dirty="0" smtClean="0"/>
              <a:t>ŻYCZYMY UDANYCH</a:t>
            </a:r>
            <a:br>
              <a:rPr lang="pl-PL" dirty="0" smtClean="0"/>
            </a:br>
            <a:r>
              <a:rPr lang="pl-PL" dirty="0" smtClean="0"/>
              <a:t> I BEZPIECZNYCH FERII ZIMOWYCH</a:t>
            </a:r>
            <a:endParaRPr lang="pl-PL" dirty="0"/>
          </a:p>
        </p:txBody>
      </p:sp>
      <p:pic>
        <p:nvPicPr>
          <p:cNvPr id="37894" name="Picture 6" descr="Podobny obra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1142999" y="-1142998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FERIE ZIM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2517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pl-PL" dirty="0" smtClean="0"/>
              <a:t>Opracowanie: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Małgorzata Jeż</a:t>
            </a:r>
            <a:endParaRPr lang="pl-PL" dirty="0"/>
          </a:p>
        </p:txBody>
      </p:sp>
      <p:pic>
        <p:nvPicPr>
          <p:cNvPr id="4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072074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-857280"/>
            <a:ext cx="3643338" cy="3643340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500702"/>
            <a:ext cx="1019168" cy="10191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ŹRÓDŁA: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0034" y="642918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Zasady bezpieczeństwa obowiązujące podczas ferii zimowych – Państwowa Inspekcja sanitarna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Grafika: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Śnieżynka występująca we wszystkich slajdach - https://www.gimpuj.info/index.php?action=gallery;sa=view;id=93851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http://ryjbuk.pl/balwanek-gif-bez-tla-334319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http://bedzin.naszemiasto.pl/tag/zamarzniete-jezioro.html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http://pl.clipartlogo.com/free/xmas-smiley.html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http://www.gimnazjum.daleszyce.pl/archiwum/2013-2014/lodow/index.html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http://lublin.naszemiasto.pl/tag/lodowisko-lublin.html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http://jm-mojaklasa.blogspot.com/2013/01/w-czasie-ferii-bawimy-sie-wesoo-i.html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http://www.e-gify.pl/sporty_zimowe.php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http://akados.pl/blog/2014/12/spoznianie-sie-dlaczego-warto-byc-punktualnym/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https://pl.dreamstime.com/ilustracji-kreskwki-miasta-dzie-i-noc-image68648850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http://www.dzieckowpodrozy.pl/wp-content/uploads/kiedy-ferie-zimowe-2017-terminy.jpg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http://gifyagusi.pl/gify-rodzina/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http://bialarawska.pl/wiadomosci/1/wiadomosc/105645/zimowisko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http://podkowalesna.pl/aktualnosci/zimowisko-w-murzasichle-organizowanej-przez-urzad-miasta-podkowa-lesn/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http://extraprodukt.pl/news/Psychotest_Czy_umiesz_dawac_prezenty.html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l"/>
            <a:r>
              <a:rPr lang="pl-PL" sz="1800" dirty="0" smtClean="0">
                <a:latin typeface="+mn-lt"/>
              </a:rPr>
              <a:t>http://coachingi.pl/mit-12-rozmowa-z-coachem-to-dokladnie-to-samo-co-rozmowa-z-przyjacielem-tylko-platna/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http://www.kuligi.info/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http://www.stajniaukowala.pl/kulig-konny.php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http://ospkurow.com.pl/osp-kurow/kronika-osp/kronika-osp-kurow-lata-2000-2003/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http://www.dzieckowpodrozy.pl/terminy-ferii-zimowych-2017-kiedy-ferie-2018-wojewodztwa/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https://www.radio90.pl/w-jastrzebiu-uruchomiono-przejscie-dla-pieszych-zasilane-bateria-slonecz</a:t>
            </a:r>
            <a:r>
              <a:rPr lang="pl-PL" sz="1800" dirty="0" err="1" smtClean="0">
                <a:latin typeface="+mn-lt"/>
              </a:rPr>
              <a:t>na.html</a:t>
            </a:r>
            <a:r>
              <a:rPr lang="pl-PL" sz="1800" dirty="0" smtClean="0">
                <a:latin typeface="+mn-lt"/>
              </a:rPr>
              <a:t/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http://kboru.pl/nos-odblaski-bedziesz-widoczny-na-drodze-unikniesz-przyczynienia/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 https://gifyagusi.pl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https://www.szkolneblogi.pl/blogi/sp-stara-niedzialka/miej-serce-dla-serca/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https://przedszkole1lomza.edupage.org/text9/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 http://pastebin.com/hYtwEQae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https://www.dreamstime.com/stock-image-policeman-image17272081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 http://www.osplipka.cba.pl/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http://www.kppspciechanow.pl/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http://www.kppsp.mielec.pl/serwis/index.php/pierwsza-pomoc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http://archiwum.allegro.pl/oferta/okulary-nieparujace-ratownictwo-medyczne-ratownik-i2950679219.html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https://storify.com/rihanlian/canada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http://www.szczesliwa15.miastorybnik.pl/</a:t>
            </a:r>
            <a:r>
              <a:rPr lang="pl-PL" sz="1800" dirty="0" err="1" smtClean="0">
                <a:latin typeface="+mn-lt"/>
              </a:rPr>
              <a:t>page</a:t>
            </a:r>
            <a:r>
              <a:rPr lang="pl-PL" sz="1800" dirty="0" smtClean="0">
                <a:latin typeface="+mn-lt"/>
              </a:rPr>
              <a:t>/2/</a:t>
            </a:r>
            <a:br>
              <a:rPr lang="pl-PL" sz="1800" dirty="0" smtClean="0">
                <a:latin typeface="+mn-lt"/>
              </a:rPr>
            </a:br>
            <a:r>
              <a:rPr lang="pl-PL" sz="1800" dirty="0" smtClean="0">
                <a:latin typeface="+mn-lt"/>
              </a:rPr>
              <a:t>http://www.uds-taniec.pl/2016/01/ferie-zimowe-w-udsie</a:t>
            </a:r>
            <a:r>
              <a:rPr lang="pl-PL" sz="1400" dirty="0" smtClean="0"/>
              <a:t>/</a:t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/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714356"/>
            <a:ext cx="2019300" cy="2019301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714404"/>
            <a:ext cx="2019300" cy="2019301"/>
          </a:xfrm>
          <a:prstGeom prst="rect">
            <a:avLst/>
          </a:prstGeom>
          <a:noFill/>
        </p:spPr>
      </p:pic>
      <p:pic>
        <p:nvPicPr>
          <p:cNvPr id="29702" name="Picture 6" descr="Znalezione obrazy dla zapytania puste lodowi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5513356" cy="367924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pl-PL" baseline="0" dirty="0" smtClean="0"/>
              <a:t>Jeśli chcesz bezpiecznie jeździć na łyżwach, skorzystaj z przygotowanych lodowisk</a:t>
            </a:r>
            <a:br>
              <a:rPr lang="pl-PL" baseline="0" dirty="0" smtClean="0"/>
            </a:br>
            <a:r>
              <a:rPr lang="pl-PL" baseline="0" dirty="0" smtClean="0"/>
              <a:t>– miejsc do tego przeznaczonych.</a:t>
            </a:r>
            <a:endParaRPr lang="pl-PL" dirty="0"/>
          </a:p>
        </p:txBody>
      </p:sp>
      <p:pic>
        <p:nvPicPr>
          <p:cNvPr id="29699" name="Picture 3" descr="C:\Users\Gosia Jeż\Desktop\bezpieczne ferie\fer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3714750" cy="2667000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643182"/>
            <a:ext cx="1304920" cy="13049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785842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Wybieraj </a:t>
            </a:r>
            <a:r>
              <a:rPr lang="pl-PL" sz="4000" dirty="0"/>
              <a:t>bezpieczne miejsca do zabawy – z dala od ulic, mostów, torów kolejowych!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7655769" cy="24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 descr="C:\Users\Gosia Jeż\Desktop\bezpieczne ferie\2dtdaiv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72198" y="3143248"/>
            <a:ext cx="1766379" cy="1690677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94" y="2786058"/>
            <a:ext cx="1090606" cy="1090607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643050"/>
            <a:ext cx="1447796" cy="1447797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429264"/>
            <a:ext cx="2019300" cy="2019301"/>
          </a:xfrm>
          <a:prstGeom prst="rect">
            <a:avLst/>
          </a:prstGeom>
          <a:noFill/>
        </p:spPr>
      </p:pic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9547">
            <a:off x="385886" y="1814653"/>
            <a:ext cx="1586430" cy="15864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214290"/>
            <a:ext cx="1519234" cy="151923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Zjeżdżaj na sankach, nartach z górek, które znajdują się daleko od jezdni!</a:t>
            </a:r>
          </a:p>
        </p:txBody>
      </p:sp>
      <p:pic>
        <p:nvPicPr>
          <p:cNvPr id="13314" name="Picture 2" descr="C:\Users\Gosia Jeż\Desktop\bezpieczne ferie\41f1102b0010c847532c444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3429024" cy="3643338"/>
          </a:xfrm>
          <a:prstGeom prst="rect">
            <a:avLst/>
          </a:prstGeom>
          <a:noFill/>
        </p:spPr>
      </p:pic>
      <p:pic>
        <p:nvPicPr>
          <p:cNvPr id="13313" name="Picture 1" descr="C:\Users\Gosia Jeż\Desktop\bezpieczne ferie\2dtdaiv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3333750" cy="3190875"/>
          </a:xfrm>
          <a:prstGeom prst="rect">
            <a:avLst/>
          </a:prstGeom>
          <a:noFill/>
        </p:spPr>
      </p:pic>
      <p:pic>
        <p:nvPicPr>
          <p:cNvPr id="13316" name="Picture 4" descr="Znalezione obrazy dla zapytania zjazd na sankach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928934"/>
            <a:ext cx="3357586" cy="3357586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86388"/>
            <a:ext cx="1376358" cy="1376359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571612"/>
            <a:ext cx="1304920" cy="130492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1519234" cy="1519235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1733548" cy="1733549"/>
          </a:xfrm>
          <a:prstGeom prst="rect">
            <a:avLst/>
          </a:prstGeom>
          <a:noFill/>
        </p:spPr>
      </p:pic>
      <p:pic>
        <p:nvPicPr>
          <p:cNvPr id="11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1162044" cy="11620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357322" y="-357214"/>
            <a:ext cx="2714643" cy="271464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Zawsze informuj rodziców/opiekunów gdzie i z kim będziesz przebywał!</a:t>
            </a:r>
          </a:p>
        </p:txBody>
      </p:sp>
      <p:pic>
        <p:nvPicPr>
          <p:cNvPr id="12290" name="Picture 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1738"/>
            <a:ext cx="5751517" cy="3836262"/>
          </a:xfrm>
          <a:prstGeom prst="rect">
            <a:avLst/>
          </a:prstGeom>
          <a:noFill/>
        </p:spPr>
      </p:pic>
      <p:sp>
        <p:nvSpPr>
          <p:cNvPr id="4" name="Objaśnienie prostokątne 3"/>
          <p:cNvSpPr/>
          <p:nvPr/>
        </p:nvSpPr>
        <p:spPr>
          <a:xfrm>
            <a:off x="3857620" y="1500174"/>
            <a:ext cx="4857784" cy="2857520"/>
          </a:xfrm>
          <a:prstGeom prst="wedgeRectCallout">
            <a:avLst>
              <a:gd name="adj1" fmla="val -61086"/>
              <a:gd name="adj2" fmla="val 62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Cześć Mamo! Idę z Tomkiem pojeździć na łyżwach na naszym osiedlowym lodowisku.</a:t>
            </a:r>
            <a:endParaRPr lang="pl-PL" sz="3200" dirty="0"/>
          </a:p>
        </p:txBody>
      </p:sp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1090606" cy="1090607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143116"/>
            <a:ext cx="1304920" cy="130492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428604"/>
            <a:ext cx="2019300" cy="201930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143512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1285860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Wracaj </a:t>
            </a:r>
            <a:r>
              <a:rPr lang="pl-PL" dirty="0"/>
              <a:t>do domu zawsze o ustalonej porze, przed zapadnięciem zmroku!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826646"/>
            <a:ext cx="4786314" cy="20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9119"/>
            <a:ext cx="4357686" cy="19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Znalezione obrazy dla zapytania punktualnoś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571612"/>
            <a:ext cx="6242491" cy="3500462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1167201" cy="116400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000504"/>
            <a:ext cx="1228722" cy="122195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928670"/>
            <a:ext cx="1519234" cy="1519235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071678"/>
            <a:ext cx="1662110" cy="16621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nalezione obrazy dla zapytania FERIE ZIM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572296" cy="4466609"/>
          </a:xfrm>
          <a:prstGeom prst="rect">
            <a:avLst/>
          </a:prstGeom>
          <a:noFill/>
        </p:spPr>
      </p:pic>
      <p:pic>
        <p:nvPicPr>
          <p:cNvPr id="10244" name="Picture 4" descr="Znalezione obrazy dla zapytania rodzina gify rucho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23377"/>
            <a:ext cx="2928958" cy="1834623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4766" y="3571876"/>
            <a:ext cx="1519234" cy="1519235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72074"/>
            <a:ext cx="1428735" cy="1428736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5286388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00164" y="500042"/>
            <a:ext cx="2857519" cy="28575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Najbezpieczniej </a:t>
            </a:r>
            <a:r>
              <a:rPr lang="pl-PL" dirty="0"/>
              <a:t>jest bawić się pod opieką dorosłych, opiekunów.</a:t>
            </a:r>
          </a:p>
        </p:txBody>
      </p:sp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642918"/>
            <a:ext cx="2019300" cy="2019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Znalezione obrazy dla zapytania zimowi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428736"/>
            <a:ext cx="8500339" cy="4786346"/>
          </a:xfrm>
          <a:prstGeom prst="rect">
            <a:avLst/>
          </a:prstGeom>
          <a:noFill/>
        </p:spPr>
      </p:pic>
      <p:pic>
        <p:nvPicPr>
          <p:cNvPr id="9220" name="Picture 4" descr="Znalezione obrazy dla zapytania zimowis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88048">
            <a:off x="2915536" y="4174503"/>
            <a:ext cx="6663445" cy="2036584"/>
          </a:xfrm>
          <a:prstGeom prst="rect">
            <a:avLst/>
          </a:prstGeom>
          <a:noFill/>
        </p:spPr>
      </p:pic>
      <p:pic>
        <p:nvPicPr>
          <p:cNvPr id="5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929198"/>
            <a:ext cx="1428735" cy="1428736"/>
          </a:xfrm>
          <a:prstGeom prst="rect">
            <a:avLst/>
          </a:prstGeom>
          <a:noFill/>
        </p:spPr>
      </p:pic>
      <p:pic>
        <p:nvPicPr>
          <p:cNvPr id="6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2285992"/>
            <a:ext cx="1590672" cy="1590673"/>
          </a:xfrm>
          <a:prstGeom prst="rect">
            <a:avLst/>
          </a:prstGeom>
          <a:noFill/>
        </p:spPr>
      </p:pic>
      <p:pic>
        <p:nvPicPr>
          <p:cNvPr id="7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857232"/>
            <a:ext cx="2019300" cy="2019301"/>
          </a:xfrm>
          <a:prstGeom prst="rect">
            <a:avLst/>
          </a:prstGeom>
          <a:noFill/>
        </p:spPr>
      </p:pic>
      <p:pic>
        <p:nvPicPr>
          <p:cNvPr id="8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2974" y="4857760"/>
            <a:ext cx="2500330" cy="2500331"/>
          </a:xfrm>
          <a:prstGeom prst="rect">
            <a:avLst/>
          </a:prstGeom>
          <a:noFill/>
        </p:spPr>
      </p:pic>
      <p:pic>
        <p:nvPicPr>
          <p:cNvPr id="9" name="Picture 2" descr="Znalezione obrazy dla zapytania śnieżynki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072074"/>
            <a:ext cx="2019300" cy="20193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Korzystaj </a:t>
            </a:r>
            <a:r>
              <a:rPr lang="pl-PL" dirty="0"/>
              <a:t>ze zorganizowanych form wypoczynku – tam jest bezpiecznie!</a:t>
            </a:r>
          </a:p>
        </p:txBody>
      </p:sp>
    </p:spTree>
  </p:cSld>
  <p:clrMapOvr>
    <a:masterClrMapping/>
  </p:clrMapOvr>
  <p:transition spd="slow" advTm="13088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2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2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1.7|1.7"/>
</p:tagLst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311</Words>
  <Application>Microsoft Office PowerPoint</Application>
  <PresentationFormat>Pokaz na ekranie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Bezpieczne i zdrowe ferie zimowe</vt:lpstr>
      <vt:lpstr>Omijaj zamarznięte jeziora, rzeki, stawy! Nigdy nie można być pewnym wytrzymałości tafli lodowej. </vt:lpstr>
      <vt:lpstr>Jeśli chcesz bezpiecznie jeździć na łyżwach, skorzystaj z przygotowanych lodowisk – miejsc do tego przeznaczonych.</vt:lpstr>
      <vt:lpstr>Wybieraj bezpieczne miejsca do zabawy – z dala od ulic, mostów, torów kolejowych!</vt:lpstr>
      <vt:lpstr>Zjeżdżaj na sankach, nartach z górek, które znajdują się daleko od jezdni!</vt:lpstr>
      <vt:lpstr>Zawsze informuj rodziców/opiekunów gdzie i z kim będziesz przebywał!</vt:lpstr>
      <vt:lpstr>Wracaj do domu zawsze o ustalonej porze, przed zapadnięciem zmroku!</vt:lpstr>
      <vt:lpstr>Najbezpieczniej jest bawić się pod opieką dorosłych, opiekunów.</vt:lpstr>
      <vt:lpstr>Korzystaj ze zorganizowanych form wypoczynku – tam jest bezpiecznie!</vt:lpstr>
      <vt:lpstr>Unikaj rozmów z obcymi ludźmi. Nie przyjmuj od nich prezentów, nie oddalaj się z nieznajomym.</vt:lpstr>
      <vt:lpstr>Kulig może być zorganizowany tylko poza obszarem dróg publicznych.</vt:lpstr>
      <vt:lpstr>Zaczepianie sanek do pojazdów mechanicznych (samochód, motocykl) jest niebezpieczne!</vt:lpstr>
      <vt:lpstr>Ubieramy się stosownie do temperatury panującej na dworze.</vt:lpstr>
      <vt:lpstr>W zimowe dni widoczność na drodze jest ograniczona. Na jezdnię wchodź uważnie i spokojnie, rozejrzyj się.</vt:lpstr>
      <vt:lpstr>Używaj elementów odblaskowych na odzieży zewnętrznej.</vt:lpstr>
      <vt:lpstr>Dbaj o zdrowie i higienę. Pamiętaj o zasadach zdrowego stylu życia i odżywiana oraz o zachowaniu podstawowych zasad higieny, które pomogą uchronić cię przed zachorowaniem na grypę i infekcję grypopodobne.</vt:lpstr>
      <vt:lpstr>  TELEFONY ALARMOWE  </vt:lpstr>
      <vt:lpstr>POLICJA</vt:lpstr>
      <vt:lpstr>STRAŻ POŻARNA</vt:lpstr>
      <vt:lpstr>POGOTOWIE RATUNKOWE</vt:lpstr>
      <vt:lpstr>Z TELEFONU KOMÓRKOWEGO</vt:lpstr>
      <vt:lpstr>Slajd 22</vt:lpstr>
      <vt:lpstr>ŻYCZYMY UDANYCH  I BEZPIECZNYCH FERII ZIMOWYCH</vt:lpstr>
      <vt:lpstr>Opracowanie:  Małgorzata Jeż</vt:lpstr>
      <vt:lpstr>ŹRÓDŁA:  </vt:lpstr>
      <vt:lpstr>http://coachingi.pl/mit-12-rozmowa-z-coachem-to-dokladnie-to-samo-co-rozmowa-z-przyjacielem-tylko-platna/ http://www.kuligi.info/ http://www.stajniaukowala.pl/kulig-konny.php http://ospkurow.com.pl/osp-kurow/kronika-osp/kronika-osp-kurow-lata-2000-2003/ http://www.dzieckowpodrozy.pl/terminy-ferii-zimowych-2017-kiedy-ferie-2018-wojewodztwa/ https://www.radio90.pl/w-jastrzebiu-uruchomiono-przejscie-dla-pieszych-zasilane-bateria-sloneczna.html http://kboru.pl/nos-odblaski-bedziesz-widoczny-na-drodze-unikniesz-przyczynienia/  https://gifyagusi.pl https://www.szkolneblogi.pl/blogi/sp-stara-niedzialka/miej-serce-dla-serca/ https://przedszkole1lomza.edupage.org/text9/  http://pastebin.com/hYtwEQae https://www.dreamstime.com/stock-image-policeman-image17272081  http://www.osplipka.cba.pl/ http://www.kppspciechanow.pl/ http://www.kppsp.mielec.pl/serwis/index.php/pierwsza-pomoc http://archiwum.allegro.pl/oferta/okulary-nieparujace-ratownictwo-medyczne-ratownik-i2950679219.html https://storify.com/rihanlian/canada http://www.szczesliwa15.miastorybnik.pl/page/2/ http://www.uds-taniec.pl/2016/01/ferie-zimowe-w-udsie/ 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i zdrowe ferie zimowe</dc:title>
  <dc:creator>Gosia Jeż</dc:creator>
  <cp:lastModifiedBy>Gosia Jeż</cp:lastModifiedBy>
  <cp:revision>59</cp:revision>
  <dcterms:created xsi:type="dcterms:W3CDTF">2017-01-03T15:08:57Z</dcterms:created>
  <dcterms:modified xsi:type="dcterms:W3CDTF">2017-01-13T16:22:19Z</dcterms:modified>
</cp:coreProperties>
</file>